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26670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ed_tulips_in_the_rain_hd_spring_flowers_wallpaper-norm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-Phone-Amplifier-Repe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"/>
            <a:ext cx="84582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4267200"/>
            <a:ext cx="3505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মোবাইল নেটওয়ার্ক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105400"/>
            <a:ext cx="78486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টাওয়ারে কলটি মাইক্রোওয়েভের মাধ্যমে মোবাইল সুইচ স্টেশনে যায় । স্টেশন কলটিকে স্থানীয় টেলিফোন এক্সচেঞ্জে পাঠায় । সেখান থেকে গ্রাহকের নিকট পৌছায়।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6397"/>
            <a:ext cx="8001000" cy="4886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486400"/>
            <a:ext cx="38862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মোবাইলের কার্যপদ্ধতি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v-14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5" y="228600"/>
            <a:ext cx="4672615" cy="3962400"/>
          </a:xfrm>
          <a:prstGeom prst="rect">
            <a:avLst/>
          </a:prstGeom>
        </p:spPr>
      </p:pic>
      <p:pic>
        <p:nvPicPr>
          <p:cNvPr id="3" name="Picture 2" descr="170-42-2013-07-164682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44958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4191000"/>
            <a:ext cx="2209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953000"/>
            <a:ext cx="7391400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টেলিভিশন শব্দের অর্থ দূরদর্শন । অর্থাৎ দূর থেকে দেখা। স্কটিশ আবিস্কারক লজি বেয়ার্ড ১৯২৬ সালে টেলিভিশনে চিত্র প্রেরণে  সক্ষম হন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ellite-C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"/>
            <a:ext cx="85344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648200"/>
            <a:ext cx="59436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টেলিভিশনে ছবি ও শব্দ প্রেরণ ও গ্রহন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257800"/>
            <a:ext cx="79248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টেলিভিশনে যে চিত্র প্রেরণ করা হবে তার সাথে সংশ্লিষ্ট শব্দকে ও মাইক্রোফোনের সাহায্যে সংগ্রহ ও প্রেরণ করা হয় । মাইক্রোফোনের শব্দকে তড়িৎ সংকেতে রূপান্তরিত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4191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ফ্যাক্স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795897"/>
            <a:ext cx="8153400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ফ্যাক্সিমিলি বা ফ্যাক্স হলো তার বা রেডিওর সাহায্যে গ্রাফিক্যাল তথ্য বা যে কোনো লিখিত ডকুমেন্ট হুবহু কপি করে প্রেরণ ও গ্রহণের একটি ইলেক্ট্রনিক্স ব্যবস্থা। ১৮৪২সালে স্কটল্যান্ডের বিজ্ঞানী আলেকজান্ডার বেইন ফ্যাক্স আবিস্কার করেন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i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3820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953000"/>
            <a:ext cx="160020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প্রেরক ফ্যাক্স মেশিন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029200"/>
            <a:ext cx="198120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টেলিফোন নেটওয়ার্ক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4953000"/>
            <a:ext cx="190500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প্রাপক ফ্যাক্স মেশিন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6248400"/>
            <a:ext cx="3810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ফ্যাক্স মেশিনের কার্যক্রম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81200" y="5562600"/>
            <a:ext cx="1066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57800" y="5486400"/>
            <a:ext cx="1295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0"/>
            <a:ext cx="67056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১। চিত্রে প্রদর্শিত বস্তুর নাম কী 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২। এর পাঁচটি ব্যবহার লিখ 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amsung-Comput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239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w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1"/>
            <a:ext cx="8077200" cy="4648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562600"/>
            <a:ext cx="8077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কম্পিউটারের গঠন বর্ণনা কর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76400"/>
            <a:ext cx="72390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১। রঙিন টেলিভিশনের মৌলিক রং কয়টি ও কী কী 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2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। হার্ড ওয়্যার ও সফট ওয়্যার বলতে কী বুঝ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28600"/>
            <a:ext cx="2286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S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162800" cy="2793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3886200"/>
            <a:ext cx="73152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রেডিও , টেলিভিশন ও মোবাইল ফোন থেকে সৃষ্ট সমস্যা গুলো বর্ণনা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3886200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সনজয় পাল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নেয়াজ পুর এম এ হাই স্কুল,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বেকের বাজার-দাগনভুঁইয়া-ফেনী।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:sanjoy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446182@gmail.com.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napshot_2015110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41148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81000"/>
            <a:ext cx="2057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iology-14-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7800"/>
            <a:ext cx="7924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6629400" cy="51706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বিষয়-বিজ্ঞান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শ্রেণি-দশম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সময়-৫০ মিনিট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তারিখ-০৭/০২/১৬ইং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4572000" cy="4038600"/>
          </a:xfrm>
          <a:prstGeom prst="rect">
            <a:avLst/>
          </a:prstGeom>
        </p:spPr>
      </p:pic>
      <p:pic>
        <p:nvPicPr>
          <p:cNvPr id="3" name="Picture 2" descr="telephon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14400"/>
            <a:ext cx="4419600" cy="3381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4724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4648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486400"/>
            <a:ext cx="74676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চিত্রে প্রদর্শিত বস্তু দিয়ে আমরা কী করি?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828800"/>
            <a:ext cx="3810000" cy="2800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সবাই কাছাকাছি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382000" cy="550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শিক্ষার্থীরা...........................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১।যোগাযোগ কী তা বলতে 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২।তথ্য ও যোগাযোগের মূলনীতি ব্যাখ্যা করতে 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৩।রেডিও এবং টেলিভিশনের সম্প্রচার ও গ্রহণ প্রক্রিয়া বর্ণনা করতে 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৪।মোবাইল,ফ্যাক্স ও কম্পিঊটারের কাজ বর্ণনা 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lephone-Invention-S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"/>
            <a:ext cx="6374309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962400"/>
            <a:ext cx="731520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টেলিফোন আধুনিক সভ্যতার একটি অবিচ্ছেদ্য অংগ। যে কোন দেশে কথাবার্তা বলার জন্য জনপ্রিয় মাধ্যম।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আলেকজাণ্ডার গ্রাহাম বেল ১৮৫৭ সালে টেলিফোন আবিষ্কার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3552"/>
            <a:ext cx="8610600" cy="4286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743200"/>
            <a:ext cx="27432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টেলিফোনের কার্যপদ্ধতি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72000"/>
            <a:ext cx="9144000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যখন কথা বলি মাউথপিসের মাইক্রোফোনটি কণ্ঠস্বরের শব্দতরঙ্গকে তড়িৎ সংকেতে  রূপান্তরিত করে।এ সংকেত টেলিফোনের তার দিয়ে অপর প্রান্তে টেলিফোনের ইয়ারপিসে যায় ।ইয়ারপিসের স্পিকার তড়িৎ সংকেত কে শব্দে রূপান্তরিত করে , ফলে গ্রাহক শব্দ শুনতে পান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2727-samsung-galaxy-s-4-t-mob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48006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0"/>
            <a:ext cx="51054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সেল ফোন বা মোবাইল ফোন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791200"/>
            <a:ext cx="754380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ফোনের সাথে তার সংযুক্ত থাকেনা । মোবাইল থেকে কলটি বেতার তরঙ্গ হিসেবে প্রেরক –গ্রাহক টাওয়ারে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0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990600"/>
            <a:ext cx="472439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381</Words>
  <Application>Microsoft Office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feni</dc:creator>
  <cp:lastModifiedBy>feni</cp:lastModifiedBy>
  <cp:revision>37</cp:revision>
  <dcterms:created xsi:type="dcterms:W3CDTF">2006-08-16T00:00:00Z</dcterms:created>
  <dcterms:modified xsi:type="dcterms:W3CDTF">2016-02-14T16:32:32Z</dcterms:modified>
</cp:coreProperties>
</file>